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72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6858000" cy="9906000" type="A4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CA01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35" autoAdjust="0"/>
  </p:normalViewPr>
  <p:slideViewPr>
    <p:cSldViewPr snapToGrid="0" snapToObjects="1">
      <p:cViewPr>
        <p:scale>
          <a:sx n="118" d="100"/>
          <a:sy n="118" d="100"/>
        </p:scale>
        <p:origin x="-2508" y="50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9BD70A9-75BB-42D9-8848-B86A67D03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A79B37A-EDAC-4F90-BDAD-549C6578C1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0176E1A-479C-4124-AF58-220A8A08FFBF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904BD82-B9E9-4C2E-B9F9-E8FF4E0B35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2CAF61-B037-4337-AD6C-7A091EA444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6295BA7-8A40-407C-9262-0F556512E6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0548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FD46A2A-78AE-4803-974E-5EFA04C0EEE6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A905953-C51A-4989-B300-C3ACB18B10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212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55850" y="1279525"/>
            <a:ext cx="2392363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DA905953-C51A-4989-B300-C3ACB18B10C9}" type="slidenum">
              <a:rPr lang="en-US" sz="1800" smtClean="0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</a:t>
            </a:fld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7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DF222D-6A59-7C46-9E9A-4B898498F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DF9BB5-F5A4-4349-BAC6-05865C13E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377A8E-7FF9-4746-A6F7-880B8B19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22DF7A-1F98-D743-BA78-2C0A343A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1C5D61-8A98-7741-AFBA-0E1DC4F4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96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295174-6280-3048-9EF6-EA149D30F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658313D-3B9C-254F-9192-7C48ACBC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101442-E3C5-964E-9F9E-E711D32A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276A8-DF39-F84B-91B9-71E08B8E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D96526-0C4A-E243-BAC6-611D6142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116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BBE546-C7BA-FF4C-A245-72B7C9068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4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9476CBE-BD92-D84A-8D0E-545780251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4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14D095-B98D-9044-AE57-FA929284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D7457E-114F-2D43-A8EE-494A3B4D4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6AC0DA-245A-F244-AC89-13F857D0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581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4869D4-522F-444A-BF71-708DED47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210178-0E44-1D4E-A380-A78780761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42246F-460D-C04F-929E-762CD2C5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25B5E2-4D79-8B46-9564-1650F1D0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118DC0-D5BD-E849-B9E8-B5B1C484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503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EA1CB5-7CE4-B444-8F30-143DBED8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7" y="2469623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5A07E9F-DFC7-594D-8341-D1678C3E5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7" y="6629226"/>
            <a:ext cx="5915025" cy="2166936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A6D84-147A-244C-8CCD-45904288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7862FD-6250-E74F-82C0-1AACEBA3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E94D09-AAA3-9E45-84F9-9A62A89B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583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7331B2-BA75-CF41-B1CC-CE0AF51E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7BDCAC-2387-344D-A310-4A5DC21E0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0F0CBC-4AB3-CC42-9CDF-349229331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26DF7B-6B3A-674B-9F67-0E1A37D5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552059-5455-E146-A00E-8B74B33D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898CDE-9B83-6F4F-B67B-022D5912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147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D4A985-EE59-4C4E-B9DF-53D1248E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365E19-D22E-C940-BE0E-CCACAAB69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FD4A62C-5042-7242-8496-20EF2C59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E70072A-447E-7548-8F85-D403B9894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2F6078-D444-454B-A575-C8228ED28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232000E-A212-E345-ADB2-B391FA3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F87DD42-6045-6F4D-9E05-ED53E87B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CF9A173-AC57-FB41-99EE-13752C6D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429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9E780-5CC1-8E4F-BD88-9FE5F159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EE1F0C8-52FE-A446-BACB-98E60E70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2506266-B209-E04E-9478-63003EA8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8C248B3-6CDE-A147-9D88-67E14FEA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589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0730D99-B61A-8147-8214-0EA4DC85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76AF105-7835-D64E-8FDD-65BC5994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660299-A31D-2243-9AFA-65133023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745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64219B-58AD-594D-8B6E-7FC54494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15A09A-4990-2847-9145-522F23E5C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0BFD0F6-63CB-184F-8B50-48CDC9A6B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FC8C70-6858-4A42-8258-90452C97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7648F4-3D2D-2B44-8D06-C2AAD30F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4DE746-4198-2F4D-A94D-EDBD5A08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721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1DE9C2-6426-A94D-B1AB-498588C4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FAA9454-E55D-DF48-BD75-F5F8E8DF0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205DD2-077E-3748-B523-63509C3B4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5E7DC7-4540-5541-9D8F-EDE171C0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57D852-0325-9145-BC1F-F19759BB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ED0C08-787E-A84F-AF29-26D409F5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334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D140F3D-8982-7247-BFBB-73B2E39F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21E8DF-4254-A643-A84C-0DE9A6121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D96731-C536-CB42-A540-9145009F5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7517-8B4A-CE42-B304-933B9DA8A4E9}" type="datetimeFigureOut">
              <a:rPr lang="en-US" smtClean="0"/>
              <a:pPr/>
              <a:t>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DCF4D3-41CC-9245-81A6-C37A58774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9181396"/>
            <a:ext cx="2314575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5FC26C-D806-774C-B56A-1DED13F7C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7E5DE-B69D-B14D-9695-39B388F72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345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32429360-896E-E342-AE7E-F3CFA03D58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6858000" cy="2095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AFE91B2B-0D4C-5C4E-884E-495BB6FDEFF5}"/>
              </a:ext>
            </a:extLst>
          </p:cNvPr>
          <p:cNvSpPr txBox="1"/>
          <p:nvPr/>
        </p:nvSpPr>
        <p:spPr>
          <a:xfrm>
            <a:off x="1" y="226124"/>
            <a:ext cx="6102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Title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Subtitle</a:t>
            </a:r>
          </a:p>
        </p:txBody>
      </p:sp>
      <p:sp>
        <p:nvSpPr>
          <p:cNvPr id="11" name="Title 10" hidden="1">
            <a:extLst>
              <a:ext uri="{FF2B5EF4-FFF2-40B4-BE49-F238E27FC236}">
                <a16:creationId xmlns="" xmlns:a16="http://schemas.microsoft.com/office/drawing/2014/main" id="{626C477B-A8A2-45BF-91E7-4B4DA437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1244689"/>
            <a:ext cx="5915025" cy="480131"/>
          </a:xfr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>
                <a:ea typeface="+mn-ea"/>
                <a:cs typeface="+mn-cs"/>
              </a:rPr>
              <a:t>Slide title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0066757"/>
              </p:ext>
            </p:extLst>
          </p:nvPr>
        </p:nvGraphicFramePr>
        <p:xfrm>
          <a:off x="3683171" y="1273718"/>
          <a:ext cx="2650471" cy="2373708"/>
        </p:xfrm>
        <a:graphic>
          <a:graphicData uri="http://schemas.openxmlformats.org/drawingml/2006/table">
            <a:tbl>
              <a:tblPr bandRow="1">
                <a:tableStyleId>{E929F9F4-4A8F-4326-A1B4-22849713DDAB}</a:tableStyleId>
              </a:tblPr>
              <a:tblGrid>
                <a:gridCol w="1448149">
                  <a:extLst>
                    <a:ext uri="{9D8B030D-6E8A-4147-A177-3AD203B41FA5}">
                      <a16:colId xmlns="" xmlns:a16="http://schemas.microsoft.com/office/drawing/2014/main" val="2929756353"/>
                    </a:ext>
                  </a:extLst>
                </a:gridCol>
                <a:gridCol w="1202322">
                  <a:extLst>
                    <a:ext uri="{9D8B030D-6E8A-4147-A177-3AD203B41FA5}">
                      <a16:colId xmlns="" xmlns:a16="http://schemas.microsoft.com/office/drawing/2014/main" val="3185115799"/>
                    </a:ext>
                  </a:extLst>
                </a:gridCol>
              </a:tblGrid>
              <a:tr h="395618">
                <a:tc>
                  <a:txBody>
                    <a:bodyPr/>
                    <a:lstStyle/>
                    <a:p>
                      <a:r>
                        <a:rPr lang="en-US" sz="1700" b="1" dirty="0"/>
                        <a:t>Land</a:t>
                      </a:r>
                      <a:r>
                        <a:rPr lang="en-US" sz="1700" b="1" baseline="0" dirty="0"/>
                        <a:t> Area</a:t>
                      </a:r>
                      <a:endParaRPr lang="fi-FI" sz="1700" b="1" dirty="0"/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endParaRPr lang="fi-FI" sz="1700" b="1" dirty="0"/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="" xmlns:a16="http://schemas.microsoft.com/office/drawing/2014/main" val="660523022"/>
                  </a:ext>
                </a:extLst>
              </a:tr>
              <a:tr h="395618">
                <a:tc>
                  <a:txBody>
                    <a:bodyPr/>
                    <a:lstStyle/>
                    <a:p>
                      <a:r>
                        <a:rPr lang="en-US" sz="1700" b="1" dirty="0"/>
                        <a:t>Users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endParaRPr lang="fi-FI" sz="1700" b="1" dirty="0"/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="" xmlns:a16="http://schemas.microsoft.com/office/drawing/2014/main" val="3853399203"/>
                  </a:ext>
                </a:extLst>
              </a:tr>
              <a:tr h="395618">
                <a:tc>
                  <a:txBody>
                    <a:bodyPr/>
                    <a:lstStyle/>
                    <a:p>
                      <a:r>
                        <a:rPr lang="en-US" sz="1700" b="1" dirty="0"/>
                        <a:t>Solutions</a:t>
                      </a:r>
                      <a:endParaRPr lang="fi-FI" sz="1700" b="1" dirty="0"/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endParaRPr lang="fi-FI" sz="1700" b="1" dirty="0"/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="" xmlns:a16="http://schemas.microsoft.com/office/drawing/2014/main" val="2770178533"/>
                  </a:ext>
                </a:extLst>
              </a:tr>
              <a:tr h="395618">
                <a:tc>
                  <a:txBody>
                    <a:bodyPr/>
                    <a:lstStyle/>
                    <a:p>
                      <a:r>
                        <a:rPr lang="en-US" sz="1700" b="1" dirty="0"/>
                        <a:t>Location</a:t>
                      </a:r>
                      <a:endParaRPr lang="fi-FI" sz="1700" b="1" dirty="0"/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endParaRPr lang="fi-FI" sz="1700" b="1" dirty="0"/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="" xmlns:a16="http://schemas.microsoft.com/office/drawing/2014/main" val="3794033679"/>
                  </a:ext>
                </a:extLst>
              </a:tr>
              <a:tr h="395618">
                <a:tc>
                  <a:txBody>
                    <a:bodyPr/>
                    <a:lstStyle/>
                    <a:p>
                      <a:r>
                        <a:rPr lang="en-US" sz="1700" b="1" dirty="0"/>
                        <a:t>Affordability</a:t>
                      </a:r>
                      <a:endParaRPr lang="fi-FI" sz="1700" b="1" dirty="0"/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endParaRPr lang="fi-FI" sz="1700" b="1" dirty="0"/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="" xmlns:a16="http://schemas.microsoft.com/office/drawing/2014/main" val="374272154"/>
                  </a:ext>
                </a:extLst>
              </a:tr>
              <a:tr h="395618">
                <a:tc>
                  <a:txBody>
                    <a:bodyPr/>
                    <a:lstStyle/>
                    <a:p>
                      <a:r>
                        <a:rPr lang="en-US" sz="1700" b="1" dirty="0"/>
                        <a:t>Costs</a:t>
                      </a:r>
                      <a:endParaRPr lang="fi-FI" sz="1700" b="1" dirty="0"/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endParaRPr lang="fi-FI" sz="1700" b="1" dirty="0"/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="" xmlns:a16="http://schemas.microsoft.com/office/drawing/2014/main" val="946637642"/>
                  </a:ext>
                </a:extLst>
              </a:tr>
            </a:tbl>
          </a:graphicData>
        </a:graphic>
      </p:graphicFrame>
      <p:sp>
        <p:nvSpPr>
          <p:cNvPr id="9" name="AutoShape 14" descr="Image result for snow"/>
          <p:cNvSpPr>
            <a:spLocks noChangeAspect="1" noChangeArrowheads="1"/>
          </p:cNvSpPr>
          <p:nvPr/>
        </p:nvSpPr>
        <p:spPr bwMode="auto">
          <a:xfrm>
            <a:off x="155575" y="-156501"/>
            <a:ext cx="304800" cy="330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422" y="3650102"/>
            <a:ext cx="59690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Details</a:t>
            </a:r>
          </a:p>
          <a:p>
            <a:pPr lvl="0" algn="just"/>
            <a:r>
              <a:rPr lang="en-US" sz="1000" dirty="0">
                <a:solidFill>
                  <a:prstClr val="black"/>
                </a:solidFill>
              </a:rPr>
              <a:t>Lorem ipsum dolor sit </a:t>
            </a:r>
            <a:r>
              <a:rPr lang="en-US" sz="1000" dirty="0" err="1">
                <a:solidFill>
                  <a:prstClr val="black"/>
                </a:solidFill>
              </a:rPr>
              <a:t>amet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consectetuer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adipiscing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elit</a:t>
            </a:r>
            <a:r>
              <a:rPr lang="en-US" sz="1000" dirty="0">
                <a:solidFill>
                  <a:prstClr val="black"/>
                </a:solidFill>
              </a:rPr>
              <a:t>. Aenean </a:t>
            </a:r>
            <a:r>
              <a:rPr lang="en-US" sz="1000" dirty="0" err="1">
                <a:solidFill>
                  <a:prstClr val="black"/>
                </a:solidFill>
              </a:rPr>
              <a:t>commodo</a:t>
            </a:r>
            <a:r>
              <a:rPr lang="en-US" sz="1000" dirty="0">
                <a:solidFill>
                  <a:prstClr val="black"/>
                </a:solidFill>
              </a:rPr>
              <a:t> ligula </a:t>
            </a:r>
            <a:r>
              <a:rPr lang="en-US" sz="1000" dirty="0" err="1">
                <a:solidFill>
                  <a:prstClr val="black"/>
                </a:solidFill>
              </a:rPr>
              <a:t>eget</a:t>
            </a:r>
            <a:r>
              <a:rPr lang="en-US" sz="1000" dirty="0">
                <a:solidFill>
                  <a:prstClr val="black"/>
                </a:solidFill>
              </a:rPr>
              <a:t> dolor. Aenean </a:t>
            </a:r>
            <a:r>
              <a:rPr lang="en-US" sz="1000" dirty="0" err="1">
                <a:solidFill>
                  <a:prstClr val="black"/>
                </a:solidFill>
              </a:rPr>
              <a:t>massa</a:t>
            </a:r>
            <a:r>
              <a:rPr lang="en-US" sz="1000" dirty="0">
                <a:solidFill>
                  <a:prstClr val="black"/>
                </a:solidFill>
              </a:rPr>
              <a:t>. Cum sociis </a:t>
            </a:r>
            <a:r>
              <a:rPr lang="en-US" sz="1000" dirty="0" err="1">
                <a:solidFill>
                  <a:prstClr val="black"/>
                </a:solidFill>
              </a:rPr>
              <a:t>natoque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penatibus</a:t>
            </a:r>
            <a:r>
              <a:rPr lang="en-US" sz="1000" dirty="0">
                <a:solidFill>
                  <a:prstClr val="black"/>
                </a:solidFill>
              </a:rPr>
              <a:t> et </a:t>
            </a:r>
            <a:r>
              <a:rPr lang="en-US" sz="1000" dirty="0" err="1">
                <a:solidFill>
                  <a:prstClr val="black"/>
                </a:solidFill>
              </a:rPr>
              <a:t>magnis</a:t>
            </a:r>
            <a:r>
              <a:rPr lang="en-US" sz="1000" dirty="0">
                <a:solidFill>
                  <a:prstClr val="black"/>
                </a:solidFill>
              </a:rPr>
              <a:t> dis parturient </a:t>
            </a:r>
            <a:r>
              <a:rPr lang="en-US" sz="1000" dirty="0" err="1">
                <a:solidFill>
                  <a:prstClr val="black"/>
                </a:solidFill>
              </a:rPr>
              <a:t>montes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nascetur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ridiculus</a:t>
            </a:r>
            <a:r>
              <a:rPr lang="en-US" sz="1000" dirty="0">
                <a:solidFill>
                  <a:prstClr val="black"/>
                </a:solidFill>
              </a:rPr>
              <a:t> mus. Donec </a:t>
            </a:r>
            <a:r>
              <a:rPr lang="en-US" sz="1000" dirty="0" err="1">
                <a:solidFill>
                  <a:prstClr val="black"/>
                </a:solidFill>
              </a:rPr>
              <a:t>quam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felis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ultricies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nec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pellentesque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eu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pretium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, sem. </a:t>
            </a:r>
            <a:r>
              <a:rPr lang="en-US" sz="1000" dirty="0" err="1">
                <a:solidFill>
                  <a:prstClr val="black"/>
                </a:solidFill>
              </a:rPr>
              <a:t>Nulla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consequat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massa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. Donec </a:t>
            </a:r>
            <a:r>
              <a:rPr lang="en-US" sz="1000" dirty="0" err="1">
                <a:solidFill>
                  <a:prstClr val="black"/>
                </a:solidFill>
              </a:rPr>
              <a:t>pede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fringilla</a:t>
            </a:r>
            <a:r>
              <a:rPr lang="en-US" sz="1000" dirty="0">
                <a:solidFill>
                  <a:prstClr val="black"/>
                </a:solidFill>
              </a:rPr>
              <a:t> vel, </a:t>
            </a:r>
            <a:r>
              <a:rPr lang="en-US" sz="1000" dirty="0" err="1">
                <a:solidFill>
                  <a:prstClr val="black"/>
                </a:solidFill>
              </a:rPr>
              <a:t>aliquet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nec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vulputate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eget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arcu</a:t>
            </a:r>
            <a:r>
              <a:rPr lang="en-US" sz="1000" dirty="0">
                <a:solidFill>
                  <a:prstClr val="black"/>
                </a:solidFill>
              </a:rPr>
              <a:t>. In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rhoncus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ut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imperdiet</a:t>
            </a:r>
            <a:r>
              <a:rPr lang="en-US" sz="1000" dirty="0">
                <a:solidFill>
                  <a:prstClr val="black"/>
                </a:solidFill>
              </a:rPr>
              <a:t> a, </a:t>
            </a:r>
            <a:r>
              <a:rPr lang="en-US" sz="1000" dirty="0" err="1">
                <a:solidFill>
                  <a:prstClr val="black"/>
                </a:solidFill>
              </a:rPr>
              <a:t>venenatis</a:t>
            </a:r>
            <a:r>
              <a:rPr lang="en-US" sz="1000" dirty="0">
                <a:solidFill>
                  <a:prstClr val="black"/>
                </a:solidFill>
              </a:rPr>
              <a:t> vitae,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Nullam</a:t>
            </a:r>
            <a:r>
              <a:rPr lang="en-US" sz="1000" dirty="0">
                <a:solidFill>
                  <a:prstClr val="black"/>
                </a:solidFill>
              </a:rPr>
              <a:t> dictum </a:t>
            </a:r>
            <a:r>
              <a:rPr lang="en-US" sz="1000" dirty="0" err="1">
                <a:solidFill>
                  <a:prstClr val="black"/>
                </a:solidFill>
              </a:rPr>
              <a:t>felis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eu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pede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mollis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pretium</a:t>
            </a:r>
            <a:r>
              <a:rPr lang="en-US" sz="1000" dirty="0">
                <a:solidFill>
                  <a:prstClr val="black"/>
                </a:solidFill>
              </a:rPr>
              <a:t>. Integer </a:t>
            </a:r>
            <a:r>
              <a:rPr lang="en-US" sz="1000" dirty="0" err="1">
                <a:solidFill>
                  <a:prstClr val="black"/>
                </a:solidFill>
              </a:rPr>
              <a:t>tincidunt</a:t>
            </a:r>
            <a:r>
              <a:rPr lang="en-US" sz="1000" dirty="0">
                <a:solidFill>
                  <a:prstClr val="black"/>
                </a:solidFill>
              </a:rPr>
              <a:t>. Cras </a:t>
            </a:r>
            <a:r>
              <a:rPr lang="en-US" sz="1000" dirty="0" err="1">
                <a:solidFill>
                  <a:prstClr val="black"/>
                </a:solidFill>
              </a:rPr>
              <a:t>dapibus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Vivamus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elementum</a:t>
            </a:r>
            <a:r>
              <a:rPr lang="en-US" sz="1000" dirty="0">
                <a:solidFill>
                  <a:prstClr val="black"/>
                </a:solidFill>
              </a:rPr>
              <a:t> semper nisi. Aenean </a:t>
            </a:r>
            <a:r>
              <a:rPr lang="en-US" sz="1000" dirty="0" err="1">
                <a:solidFill>
                  <a:prstClr val="black"/>
                </a:solidFill>
              </a:rPr>
              <a:t>vulputate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eleifend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tellus</a:t>
            </a:r>
            <a:r>
              <a:rPr lang="en-US" sz="1000" dirty="0">
                <a:solidFill>
                  <a:prstClr val="black"/>
                </a:solidFill>
              </a:rPr>
              <a:t>. Aenean </a:t>
            </a:r>
            <a:r>
              <a:rPr lang="en-US" sz="1000" dirty="0" err="1">
                <a:solidFill>
                  <a:prstClr val="black"/>
                </a:solidFill>
              </a:rPr>
              <a:t>leo</a:t>
            </a:r>
            <a:r>
              <a:rPr lang="en-US" sz="1000" dirty="0">
                <a:solidFill>
                  <a:prstClr val="black"/>
                </a:solidFill>
              </a:rPr>
              <a:t> ligula, </a:t>
            </a:r>
            <a:r>
              <a:rPr lang="en-US" sz="1000" dirty="0" err="1">
                <a:solidFill>
                  <a:prstClr val="black"/>
                </a:solidFill>
              </a:rPr>
              <a:t>porttitor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eu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consequat</a:t>
            </a:r>
            <a:r>
              <a:rPr lang="en-US" sz="1000" dirty="0">
                <a:solidFill>
                  <a:prstClr val="black"/>
                </a:solidFill>
              </a:rPr>
              <a:t> vitae, </a:t>
            </a:r>
            <a:r>
              <a:rPr lang="en-US" sz="1000" dirty="0" err="1">
                <a:solidFill>
                  <a:prstClr val="black"/>
                </a:solidFill>
              </a:rPr>
              <a:t>eleifend</a:t>
            </a:r>
            <a:r>
              <a:rPr lang="en-US" sz="1000" dirty="0">
                <a:solidFill>
                  <a:prstClr val="black"/>
                </a:solidFill>
              </a:rPr>
              <a:t> ac,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Aliquam</a:t>
            </a:r>
            <a:r>
              <a:rPr lang="en-US" sz="1000" dirty="0">
                <a:solidFill>
                  <a:prstClr val="black"/>
                </a:solidFill>
              </a:rPr>
              <a:t> lorem ante, </a:t>
            </a:r>
            <a:r>
              <a:rPr lang="en-US" sz="1000" dirty="0" err="1">
                <a:solidFill>
                  <a:prstClr val="black"/>
                </a:solidFill>
              </a:rPr>
              <a:t>dapibus</a:t>
            </a:r>
            <a:r>
              <a:rPr lang="en-US" sz="1000" dirty="0">
                <a:solidFill>
                  <a:prstClr val="black"/>
                </a:solidFill>
              </a:rPr>
              <a:t> in, </a:t>
            </a:r>
            <a:r>
              <a:rPr lang="en-US" sz="1000" dirty="0" err="1">
                <a:solidFill>
                  <a:prstClr val="black"/>
                </a:solidFill>
              </a:rPr>
              <a:t>viverra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feugiat</a:t>
            </a:r>
            <a:r>
              <a:rPr lang="en-US" sz="1000" dirty="0">
                <a:solidFill>
                  <a:prstClr val="black"/>
                </a:solidFill>
              </a:rPr>
              <a:t> a, </a:t>
            </a:r>
            <a:r>
              <a:rPr lang="en-US" sz="1000" dirty="0" err="1">
                <a:solidFill>
                  <a:prstClr val="black"/>
                </a:solidFill>
              </a:rPr>
              <a:t>tellus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Phasellus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viverra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nulla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ut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metus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varius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laoreet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Quisque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rutrum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 aspects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0" algn="just"/>
            <a:r>
              <a:rPr lang="en-US" sz="1000" dirty="0">
                <a:solidFill>
                  <a:prstClr val="black"/>
                </a:solidFill>
              </a:rPr>
              <a:t>Lorem ipsum dolor sit </a:t>
            </a:r>
            <a:r>
              <a:rPr lang="en-US" sz="1000" dirty="0" err="1">
                <a:solidFill>
                  <a:prstClr val="black"/>
                </a:solidFill>
              </a:rPr>
              <a:t>amet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consectetuer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adipiscing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elit</a:t>
            </a:r>
            <a:r>
              <a:rPr lang="en-US" sz="1000" dirty="0">
                <a:solidFill>
                  <a:prstClr val="black"/>
                </a:solidFill>
              </a:rPr>
              <a:t>. Aenean </a:t>
            </a:r>
            <a:r>
              <a:rPr lang="en-US" sz="1000" dirty="0" err="1">
                <a:solidFill>
                  <a:prstClr val="black"/>
                </a:solidFill>
              </a:rPr>
              <a:t>commodo</a:t>
            </a:r>
            <a:r>
              <a:rPr lang="en-US" sz="1000" dirty="0">
                <a:solidFill>
                  <a:prstClr val="black"/>
                </a:solidFill>
              </a:rPr>
              <a:t> ligula </a:t>
            </a:r>
            <a:r>
              <a:rPr lang="en-US" sz="1000" dirty="0" err="1">
                <a:solidFill>
                  <a:prstClr val="black"/>
                </a:solidFill>
              </a:rPr>
              <a:t>eget</a:t>
            </a:r>
            <a:r>
              <a:rPr lang="en-US" sz="1000" dirty="0">
                <a:solidFill>
                  <a:prstClr val="black"/>
                </a:solidFill>
              </a:rPr>
              <a:t> dolor. Aenean </a:t>
            </a:r>
            <a:r>
              <a:rPr lang="en-US" sz="1000" dirty="0" err="1">
                <a:solidFill>
                  <a:prstClr val="black"/>
                </a:solidFill>
              </a:rPr>
              <a:t>massa</a:t>
            </a:r>
            <a:r>
              <a:rPr lang="en-US" sz="1000" dirty="0">
                <a:solidFill>
                  <a:prstClr val="black"/>
                </a:solidFill>
              </a:rPr>
              <a:t>. Cum sociis </a:t>
            </a:r>
            <a:r>
              <a:rPr lang="en-US" sz="1000" dirty="0" err="1">
                <a:solidFill>
                  <a:prstClr val="black"/>
                </a:solidFill>
              </a:rPr>
              <a:t>natoque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penatibus</a:t>
            </a:r>
            <a:r>
              <a:rPr lang="en-US" sz="1000" dirty="0">
                <a:solidFill>
                  <a:prstClr val="black"/>
                </a:solidFill>
              </a:rPr>
              <a:t> et </a:t>
            </a:r>
            <a:r>
              <a:rPr lang="en-US" sz="1000" dirty="0" err="1">
                <a:solidFill>
                  <a:prstClr val="black"/>
                </a:solidFill>
              </a:rPr>
              <a:t>magnis</a:t>
            </a:r>
            <a:r>
              <a:rPr lang="en-US" sz="1000" dirty="0">
                <a:solidFill>
                  <a:prstClr val="black"/>
                </a:solidFill>
              </a:rPr>
              <a:t> dis parturient </a:t>
            </a:r>
            <a:r>
              <a:rPr lang="en-US" sz="1000" dirty="0" err="1">
                <a:solidFill>
                  <a:prstClr val="black"/>
                </a:solidFill>
              </a:rPr>
              <a:t>montes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nascetur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ridiculus</a:t>
            </a:r>
            <a:r>
              <a:rPr lang="en-US" sz="1000" dirty="0">
                <a:solidFill>
                  <a:prstClr val="black"/>
                </a:solidFill>
              </a:rPr>
              <a:t> mus. Donec </a:t>
            </a:r>
            <a:r>
              <a:rPr lang="en-US" sz="1000" dirty="0" err="1">
                <a:solidFill>
                  <a:prstClr val="black"/>
                </a:solidFill>
              </a:rPr>
              <a:t>quam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felis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ultricies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nec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pellentesque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eu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pretium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, sem. </a:t>
            </a:r>
            <a:r>
              <a:rPr lang="en-US" sz="1000" dirty="0" err="1">
                <a:solidFill>
                  <a:prstClr val="black"/>
                </a:solidFill>
              </a:rPr>
              <a:t>Nulla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consequat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massa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. Donec </a:t>
            </a:r>
            <a:r>
              <a:rPr lang="en-US" sz="1000" dirty="0" err="1">
                <a:solidFill>
                  <a:prstClr val="black"/>
                </a:solidFill>
              </a:rPr>
              <a:t>pede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fringilla</a:t>
            </a:r>
            <a:r>
              <a:rPr lang="en-US" sz="1000" dirty="0">
                <a:solidFill>
                  <a:prstClr val="black"/>
                </a:solidFill>
              </a:rPr>
              <a:t> vel, </a:t>
            </a:r>
            <a:r>
              <a:rPr lang="en-US" sz="1000" dirty="0" err="1">
                <a:solidFill>
                  <a:prstClr val="black"/>
                </a:solidFill>
              </a:rPr>
              <a:t>aliquet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nec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vulputate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eget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arcu</a:t>
            </a:r>
            <a:r>
              <a:rPr lang="en-US" sz="1000" dirty="0">
                <a:solidFill>
                  <a:prstClr val="black"/>
                </a:solidFill>
              </a:rPr>
              <a:t>. In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rhoncus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ut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imperdiet</a:t>
            </a:r>
            <a:r>
              <a:rPr lang="en-US" sz="1000" dirty="0">
                <a:solidFill>
                  <a:prstClr val="black"/>
                </a:solidFill>
              </a:rPr>
              <a:t> a, </a:t>
            </a:r>
            <a:r>
              <a:rPr lang="en-US" sz="1000" dirty="0" err="1">
                <a:solidFill>
                  <a:prstClr val="black"/>
                </a:solidFill>
              </a:rPr>
              <a:t>venenatis</a:t>
            </a:r>
            <a:r>
              <a:rPr lang="en-US" sz="1000" dirty="0">
                <a:solidFill>
                  <a:prstClr val="black"/>
                </a:solidFill>
              </a:rPr>
              <a:t> vitae,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Nullam</a:t>
            </a:r>
            <a:r>
              <a:rPr lang="en-US" sz="1000" dirty="0">
                <a:solidFill>
                  <a:prstClr val="black"/>
                </a:solidFill>
              </a:rPr>
              <a:t> dictum </a:t>
            </a:r>
            <a:r>
              <a:rPr lang="en-US" sz="1000" dirty="0" err="1">
                <a:solidFill>
                  <a:prstClr val="black"/>
                </a:solidFill>
              </a:rPr>
              <a:t>felis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eu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pede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mollis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pretium</a:t>
            </a:r>
            <a:r>
              <a:rPr lang="en-US" sz="1000" dirty="0">
                <a:solidFill>
                  <a:prstClr val="black"/>
                </a:solidFill>
              </a:rPr>
              <a:t>. Integer </a:t>
            </a:r>
            <a:r>
              <a:rPr lang="en-US" sz="1000" dirty="0" err="1">
                <a:solidFill>
                  <a:prstClr val="black"/>
                </a:solidFill>
              </a:rPr>
              <a:t>tincidunt</a:t>
            </a:r>
            <a:r>
              <a:rPr lang="en-US" sz="1000" dirty="0">
                <a:solidFill>
                  <a:prstClr val="black"/>
                </a:solidFill>
              </a:rPr>
              <a:t>. Cras </a:t>
            </a:r>
            <a:r>
              <a:rPr lang="en-US" sz="1000" dirty="0" err="1">
                <a:solidFill>
                  <a:prstClr val="black"/>
                </a:solidFill>
              </a:rPr>
              <a:t>dapibus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Vivamus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elementum</a:t>
            </a:r>
            <a:r>
              <a:rPr lang="en-US" sz="1000" dirty="0">
                <a:solidFill>
                  <a:prstClr val="black"/>
                </a:solidFill>
              </a:rPr>
              <a:t> semper nisi. Aenean </a:t>
            </a:r>
            <a:r>
              <a:rPr lang="en-US" sz="1000" dirty="0" err="1">
                <a:solidFill>
                  <a:prstClr val="black"/>
                </a:solidFill>
              </a:rPr>
              <a:t>vulputate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eleifend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tellus</a:t>
            </a:r>
            <a:r>
              <a:rPr lang="en-US" sz="1000" dirty="0">
                <a:solidFill>
                  <a:prstClr val="black"/>
                </a:solidFill>
              </a:rPr>
              <a:t>. Aenean </a:t>
            </a:r>
            <a:r>
              <a:rPr lang="en-US" sz="1000" dirty="0" err="1">
                <a:solidFill>
                  <a:prstClr val="black"/>
                </a:solidFill>
              </a:rPr>
              <a:t>leo</a:t>
            </a:r>
            <a:r>
              <a:rPr lang="en-US" sz="1000" dirty="0">
                <a:solidFill>
                  <a:prstClr val="black"/>
                </a:solidFill>
              </a:rPr>
              <a:t> ligula, </a:t>
            </a:r>
            <a:r>
              <a:rPr lang="en-US" sz="1000" dirty="0" err="1">
                <a:solidFill>
                  <a:prstClr val="black"/>
                </a:solidFill>
              </a:rPr>
              <a:t>porttitor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eu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consequat</a:t>
            </a:r>
            <a:r>
              <a:rPr lang="en-US" sz="1000" dirty="0">
                <a:solidFill>
                  <a:prstClr val="black"/>
                </a:solidFill>
              </a:rPr>
              <a:t> vitae, </a:t>
            </a:r>
            <a:r>
              <a:rPr lang="en-US" sz="1000" dirty="0" err="1">
                <a:solidFill>
                  <a:prstClr val="black"/>
                </a:solidFill>
              </a:rPr>
              <a:t>eleifend</a:t>
            </a:r>
            <a:r>
              <a:rPr lang="en-US" sz="1000" dirty="0">
                <a:solidFill>
                  <a:prstClr val="black"/>
                </a:solidFill>
              </a:rPr>
              <a:t> ac,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Aliquam</a:t>
            </a:r>
            <a:r>
              <a:rPr lang="en-US" sz="1000" dirty="0">
                <a:solidFill>
                  <a:prstClr val="black"/>
                </a:solidFill>
              </a:rPr>
              <a:t> lorem ante, </a:t>
            </a:r>
            <a:r>
              <a:rPr lang="en-US" sz="1000" dirty="0" err="1">
                <a:solidFill>
                  <a:prstClr val="black"/>
                </a:solidFill>
              </a:rPr>
              <a:t>dapibus</a:t>
            </a:r>
            <a:r>
              <a:rPr lang="en-US" sz="1000" dirty="0">
                <a:solidFill>
                  <a:prstClr val="black"/>
                </a:solidFill>
              </a:rPr>
              <a:t> in, </a:t>
            </a:r>
            <a:r>
              <a:rPr lang="en-US" sz="1000" dirty="0" err="1">
                <a:solidFill>
                  <a:prstClr val="black"/>
                </a:solidFill>
              </a:rPr>
              <a:t>viverra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feugiat</a:t>
            </a:r>
            <a:r>
              <a:rPr lang="en-US" sz="1000" dirty="0">
                <a:solidFill>
                  <a:prstClr val="black"/>
                </a:solidFill>
              </a:rPr>
              <a:t> a, </a:t>
            </a:r>
            <a:r>
              <a:rPr lang="en-US" sz="1000" dirty="0" err="1">
                <a:solidFill>
                  <a:prstClr val="black"/>
                </a:solidFill>
              </a:rPr>
              <a:t>tellus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Phasellus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viverra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nulla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ut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metus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varius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laoreet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lang="en-US" sz="1000" dirty="0" err="1">
                <a:solidFill>
                  <a:prstClr val="black"/>
                </a:solidFill>
              </a:rPr>
              <a:t>Quisque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rutrum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Frame conditions</a:t>
            </a:r>
          </a:p>
          <a:p>
            <a:pPr lvl="0" algn="just"/>
            <a:r>
              <a:rPr lang="en-US" sz="1000" dirty="0">
                <a:solidFill>
                  <a:prstClr val="black"/>
                </a:solidFill>
              </a:rPr>
              <a:t>Lorem ipsum dolor sit </a:t>
            </a:r>
            <a:r>
              <a:rPr lang="en-US" sz="1000" dirty="0" err="1">
                <a:solidFill>
                  <a:prstClr val="black"/>
                </a:solidFill>
              </a:rPr>
              <a:t>amet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consectetuer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adipiscing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elit</a:t>
            </a:r>
            <a:r>
              <a:rPr lang="en-US" sz="1000" dirty="0">
                <a:solidFill>
                  <a:prstClr val="black"/>
                </a:solidFill>
              </a:rPr>
              <a:t>. Aenean </a:t>
            </a:r>
            <a:r>
              <a:rPr lang="en-US" sz="1000" dirty="0" err="1">
                <a:solidFill>
                  <a:prstClr val="black"/>
                </a:solidFill>
              </a:rPr>
              <a:t>commodo</a:t>
            </a:r>
            <a:r>
              <a:rPr lang="en-US" sz="1000" dirty="0">
                <a:solidFill>
                  <a:prstClr val="black"/>
                </a:solidFill>
              </a:rPr>
              <a:t> ligula </a:t>
            </a:r>
            <a:r>
              <a:rPr lang="en-US" sz="1000" dirty="0" err="1">
                <a:solidFill>
                  <a:prstClr val="black"/>
                </a:solidFill>
              </a:rPr>
              <a:t>eget</a:t>
            </a:r>
            <a:r>
              <a:rPr lang="en-US" sz="1000" dirty="0">
                <a:solidFill>
                  <a:prstClr val="black"/>
                </a:solidFill>
              </a:rPr>
              <a:t> dolor. Aenean </a:t>
            </a:r>
            <a:r>
              <a:rPr lang="en-US" sz="1000" dirty="0" err="1">
                <a:solidFill>
                  <a:prstClr val="black"/>
                </a:solidFill>
              </a:rPr>
              <a:t>massa</a:t>
            </a:r>
            <a:r>
              <a:rPr lang="en-US" sz="1000" dirty="0">
                <a:solidFill>
                  <a:prstClr val="black"/>
                </a:solidFill>
              </a:rPr>
              <a:t>. Cum sociis </a:t>
            </a:r>
            <a:r>
              <a:rPr lang="en-US" sz="1000" dirty="0" err="1">
                <a:solidFill>
                  <a:prstClr val="black"/>
                </a:solidFill>
              </a:rPr>
              <a:t>natoque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penatibus</a:t>
            </a:r>
            <a:r>
              <a:rPr lang="en-US" sz="1000" dirty="0">
                <a:solidFill>
                  <a:prstClr val="black"/>
                </a:solidFill>
              </a:rPr>
              <a:t> et </a:t>
            </a:r>
            <a:r>
              <a:rPr lang="en-US" sz="1000" dirty="0" err="1">
                <a:solidFill>
                  <a:prstClr val="black"/>
                </a:solidFill>
              </a:rPr>
              <a:t>magnis</a:t>
            </a:r>
            <a:r>
              <a:rPr lang="en-US" sz="1000" dirty="0">
                <a:solidFill>
                  <a:prstClr val="black"/>
                </a:solidFill>
              </a:rPr>
              <a:t> dis parturient </a:t>
            </a:r>
            <a:r>
              <a:rPr lang="en-US" sz="1000" dirty="0" err="1">
                <a:solidFill>
                  <a:prstClr val="black"/>
                </a:solidFill>
              </a:rPr>
              <a:t>montes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nascetur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ridiculus</a:t>
            </a:r>
            <a:r>
              <a:rPr lang="en-US" sz="1000" dirty="0">
                <a:solidFill>
                  <a:prstClr val="black"/>
                </a:solidFill>
              </a:rPr>
              <a:t> mus. Donec </a:t>
            </a:r>
            <a:r>
              <a:rPr lang="en-US" sz="1000" dirty="0" err="1">
                <a:solidFill>
                  <a:prstClr val="black"/>
                </a:solidFill>
              </a:rPr>
              <a:t>quam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felis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ultricies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nec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pellentesque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eu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pretium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, sem. </a:t>
            </a:r>
            <a:r>
              <a:rPr lang="en-US" sz="1000" dirty="0" err="1">
                <a:solidFill>
                  <a:prstClr val="black"/>
                </a:solidFill>
              </a:rPr>
              <a:t>Nulla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consequat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massa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quis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. Donec </a:t>
            </a:r>
            <a:r>
              <a:rPr lang="en-US" sz="1000" dirty="0" err="1">
                <a:solidFill>
                  <a:prstClr val="black"/>
                </a:solidFill>
              </a:rPr>
              <a:t>pede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fringilla</a:t>
            </a:r>
            <a:r>
              <a:rPr lang="en-US" sz="1000" dirty="0">
                <a:solidFill>
                  <a:prstClr val="black"/>
                </a:solidFill>
              </a:rPr>
              <a:t> vel, </a:t>
            </a:r>
            <a:r>
              <a:rPr lang="en-US" sz="1000" dirty="0" err="1">
                <a:solidFill>
                  <a:prstClr val="black"/>
                </a:solidFill>
              </a:rPr>
              <a:t>aliquet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nec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vulputate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eget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arcu</a:t>
            </a:r>
            <a:r>
              <a:rPr lang="en-US" sz="1000" dirty="0">
                <a:solidFill>
                  <a:prstClr val="black"/>
                </a:solidFill>
              </a:rPr>
              <a:t>. In </a:t>
            </a:r>
            <a:r>
              <a:rPr lang="en-US" sz="1000" dirty="0" err="1">
                <a:solidFill>
                  <a:prstClr val="black"/>
                </a:solidFill>
              </a:rPr>
              <a:t>enim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rhoncus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ut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err="1">
                <a:solidFill>
                  <a:prstClr val="black"/>
                </a:solidFill>
              </a:rPr>
              <a:t>imperdiet</a:t>
            </a:r>
            <a:r>
              <a:rPr lang="en-US" sz="1000" dirty="0">
                <a:solidFill>
                  <a:prstClr val="black"/>
                </a:solidFill>
              </a:rPr>
              <a:t> a, </a:t>
            </a:r>
            <a:r>
              <a:rPr lang="en-US" sz="1000" dirty="0" err="1">
                <a:solidFill>
                  <a:prstClr val="black"/>
                </a:solidFill>
              </a:rPr>
              <a:t>venenatis</a:t>
            </a:r>
            <a:r>
              <a:rPr lang="en-US" sz="1000" dirty="0">
                <a:solidFill>
                  <a:prstClr val="black"/>
                </a:solidFill>
              </a:rPr>
              <a:t> vitae, </a:t>
            </a:r>
            <a:r>
              <a:rPr lang="en-US" sz="1000" dirty="0" err="1">
                <a:solidFill>
                  <a:prstClr val="black"/>
                </a:solidFill>
              </a:rPr>
              <a:t>justo</a:t>
            </a:r>
            <a:r>
              <a:rPr lang="en-US" sz="1000" dirty="0">
                <a:solidFill>
                  <a:prstClr val="black"/>
                </a:solidFill>
              </a:rPr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/>
          <a:srcRect l="4656" r="19281"/>
          <a:stretch/>
        </p:blipFill>
        <p:spPr>
          <a:xfrm>
            <a:off x="486634" y="1273718"/>
            <a:ext cx="2864820" cy="23696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90" y="222140"/>
            <a:ext cx="2298511" cy="9062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962A4F5-4474-4E86-AFEB-81398DCB71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24990" y="1360809"/>
            <a:ext cx="184650" cy="2321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62BED763-CCE7-4181-8369-18F0D5283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49938" y="1360809"/>
            <a:ext cx="184650" cy="2321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D8659BEA-5EA3-4245-A53B-2F35D8153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74886" y="1360809"/>
            <a:ext cx="184650" cy="23217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6F677C59-17BA-4878-A960-BF4F916FBD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699834" y="1360809"/>
            <a:ext cx="184650" cy="23217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7D075749-72D0-4EA3-8E6E-12980B34EC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924781" y="1360809"/>
            <a:ext cx="184650" cy="2321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26E9EFB-8FB7-4435-B68C-21F575E345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90" y="1795106"/>
            <a:ext cx="216000" cy="16463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056300FF-9BF1-49B6-B419-E5866956FB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39" y="1795106"/>
            <a:ext cx="216000" cy="16463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293E2A39-9678-4436-947C-29AF39FEAA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88" y="1795106"/>
            <a:ext cx="216000" cy="16463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32D9477D-2517-4A3A-8FD1-37A18B91C2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37" y="1795106"/>
            <a:ext cx="216000" cy="16463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9D16175E-E6C8-4C88-9E7C-6BCBE9C9B3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85" y="1795106"/>
            <a:ext cx="216000" cy="1646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97C7895-8838-4BCA-9EA9-35A0F59EB0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31" y="2935878"/>
            <a:ext cx="195369" cy="234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25FE2E49-E999-4421-A1EC-0AF800819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78" y="2935878"/>
            <a:ext cx="195369" cy="234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48E0ECB3-EBD7-4F29-B8F2-19CDE5985D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25" y="2935878"/>
            <a:ext cx="195369" cy="234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075D3C36-F61B-47D0-B740-9098391B7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72" y="2935878"/>
            <a:ext cx="195369" cy="234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BE91B0AD-8485-47A9-8DB1-876DDABDE8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17" y="2935878"/>
            <a:ext cx="195369" cy="234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B0CF79C-17B3-4878-A553-9F272781E6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90" y="2151560"/>
            <a:ext cx="216000" cy="2303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C10496C-CF46-4902-8A52-2A986286E7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72" y="2149732"/>
            <a:ext cx="162844" cy="234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A209643F-2402-4C51-B3B8-AC5624CCDD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98" y="2149732"/>
            <a:ext cx="156094" cy="234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AA7C986C-DB4C-411C-ABC9-FE48678C19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75" y="2149732"/>
            <a:ext cx="162843" cy="234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6C9CD6BA-9F7D-4599-B6EB-1892C0FFDB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00" y="2149732"/>
            <a:ext cx="216000" cy="234000"/>
          </a:xfrm>
          <a:prstGeom prst="rect">
            <a:avLst/>
          </a:prstGeom>
        </p:spPr>
      </p:pic>
      <p:pic>
        <p:nvPicPr>
          <p:cNvPr id="66" name="Picture 65" descr="Icon&#10;&#10;Description automatically generated">
            <a:extLst>
              <a:ext uri="{FF2B5EF4-FFF2-40B4-BE49-F238E27FC236}">
                <a16:creationId xmlns="" xmlns:a16="http://schemas.microsoft.com/office/drawing/2014/main" id="{0496A039-A3B1-4B3D-8C14-77DB074A1E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5" y="2554112"/>
            <a:ext cx="184419" cy="234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20B63DDE-6FA6-4DC8-8819-5E1467C4015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41" y="2554112"/>
            <a:ext cx="216000" cy="234000"/>
          </a:xfrm>
          <a:prstGeom prst="rect">
            <a:avLst/>
          </a:prstGeom>
        </p:spPr>
      </p:pic>
      <p:pic>
        <p:nvPicPr>
          <p:cNvPr id="72" name="Picture 71" descr="A picture containing text, sign, outdoor, vector graphics&#10;&#10;Description automatically generated">
            <a:extLst>
              <a:ext uri="{FF2B5EF4-FFF2-40B4-BE49-F238E27FC236}">
                <a16:creationId xmlns="" xmlns:a16="http://schemas.microsoft.com/office/drawing/2014/main" id="{F53F1F97-BCC7-4C33-8831-37360170AB9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90" y="2570566"/>
            <a:ext cx="216000" cy="20109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3143AD93-D2F3-484C-8202-94F2C0613CD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97" y="2588389"/>
            <a:ext cx="216000" cy="16544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6F2DED3B-77CB-4FF6-86E9-BCB0A3790F3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85" y="2570566"/>
            <a:ext cx="216000" cy="20109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307718E7-1F68-4C21-B5E8-AA5EA50F78E8}"/>
              </a:ext>
            </a:extLst>
          </p:cNvPr>
          <p:cNvSpPr/>
          <p:nvPr/>
        </p:nvSpPr>
        <p:spPr>
          <a:xfrm>
            <a:off x="626116" y="3380389"/>
            <a:ext cx="28648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Picture: Name by Author / </a:t>
            </a:r>
            <a:r>
              <a:rPr lang="en-US" sz="1000" b="1" dirty="0" err="1"/>
              <a:t>Licence</a:t>
            </a:r>
            <a:endParaRPr lang="fi-FI" sz="1000" b="1" dirty="0"/>
          </a:p>
        </p:txBody>
      </p:sp>
      <p:pic>
        <p:nvPicPr>
          <p:cNvPr id="79" name="Graphic 78" descr="Cycling">
            <a:extLst>
              <a:ext uri="{FF2B5EF4-FFF2-40B4-BE49-F238E27FC236}">
                <a16:creationId xmlns="" xmlns:a16="http://schemas.microsoft.com/office/drawing/2014/main" id="{2F02268E-F5FD-49A2-95A8-0864D9A060E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" y="209572"/>
            <a:ext cx="720000" cy="780000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14304" y="3330124"/>
            <a:ext cx="216000" cy="234843"/>
          </a:xfrm>
          <a:prstGeom prst="rect">
            <a:avLst/>
          </a:prstGeom>
          <a:noFill/>
        </p:spPr>
      </p:pic>
      <p:pic>
        <p:nvPicPr>
          <p:cNvPr id="43" name="Picture 2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36903" y="3330124"/>
            <a:ext cx="216000" cy="234843"/>
          </a:xfrm>
          <a:prstGeom prst="rect">
            <a:avLst/>
          </a:prstGeom>
          <a:noFill/>
        </p:spPr>
      </p:pic>
      <p:pic>
        <p:nvPicPr>
          <p:cNvPr id="44" name="Picture 2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59502" y="3330124"/>
            <a:ext cx="216000" cy="234843"/>
          </a:xfrm>
          <a:prstGeom prst="rect">
            <a:avLst/>
          </a:prstGeom>
          <a:noFill/>
        </p:spPr>
      </p:pic>
      <p:pic>
        <p:nvPicPr>
          <p:cNvPr id="45" name="Picture 2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82101" y="3330124"/>
            <a:ext cx="216000" cy="234843"/>
          </a:xfrm>
          <a:prstGeom prst="rect">
            <a:avLst/>
          </a:prstGeom>
          <a:noFill/>
        </p:spPr>
      </p:pic>
      <p:pic>
        <p:nvPicPr>
          <p:cNvPr id="46" name="Picture 2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04700" y="3330124"/>
            <a:ext cx="216000" cy="234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4861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44799046_Infographic elements transportation_SL_V1.potx" id="{1D07C113-7062-429F-9E52-3BB363AC2734}" vid="{1FA12CC6-D217-4FC9-9CE8-CD29F2FD8E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0C4EDD-AC3F-4047-B1F2-08552EEC93B8}">
  <ds:schemaRefs>
    <ds:schemaRef ds:uri="http://purl.org/dc/elements/1.1/"/>
    <ds:schemaRef ds:uri="71af3243-3dd4-4a8d-8c0d-dd76da1f02a5"/>
    <ds:schemaRef ds:uri="16c05727-aa75-4e4a-9b5f-8a80a1165891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D4C362C-AA08-4A53-9E83-3060AA2B20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AF0A13-72E8-45C6-9FB9-212D91FED3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Infographic elements transportation</Template>
  <TotalTime>0</TotalTime>
  <Words>406</Words>
  <Application>Microsoft Office PowerPoint</Application>
  <PresentationFormat>A4 Paper (210x297 mm)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title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2019-10-02T09:33:48Z</dcterms:created>
  <dcterms:modified xsi:type="dcterms:W3CDTF">2022-01-03T13:11:45Z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